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DATA STRATEGY TOOLKIT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Stakeholder Interview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Interview executives and business partners top-down: from strategy and themes to decisions and measures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429" b="0" i="0">
                <a:solidFill>
                  <a:srgbClr val="051C2C"/>
                </a:solidFill>
                <a:latin typeface="Georgia"/>
              </a:rPr>
              <a:t>Interview each executive sponsor before the first workshop, and bring their decisions, pain points and measures into the room as evidence.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Why interview top-down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Start from the business strategy, so the data strategy is derived, not invented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Hear which objectives and decisions matter, in the business's own words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Collect the measures leaders already trust, and the ones they wish they had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8004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6300" y="37147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Build co-ownership early: people support what they helped shape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Twelve to twenty well-run interviews give you the anchor for the whole cascade.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Who to interview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9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2447"/>
                <a:gridCol w="5378823"/>
                <a:gridCol w="2151529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Group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Typical number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Executive team and theme owners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Vision, choices, themes, appetite for change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4-8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Business unit and function leaders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Objectives, decisions and pain points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8-15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Heavy data users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Workarounds, trust issues, quick wins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6-10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Data, IT, risk and finance leads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Constraints, risks, spend and value tracking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4-6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Running the interview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Forty-five to sixty minutes, two interviewers: one asks, one writes.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Prepare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Read their goals, scorecard and reports; tailor five questions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0700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30830" y="2476500"/>
            <a:ext cx="208788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8323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8323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8323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Open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8323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Purpose, how input will be used, confidentiality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492823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5206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20446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0446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446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Strategy first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446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Vision, themes and objectives before data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7149464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273289" y="2476500"/>
            <a:ext cx="208788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425689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25689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5689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Probe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25689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Decisions, measures, examples and owners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937069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49452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64692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4692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4692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Close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4692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Play back three takeaways; agree a follow-up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Vision and strategy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906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5049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Where must the organisation be in five to ten years?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4098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3241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strategic choices matter most, and what are we deliberately not doing?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2289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31432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capability, if we built it, would change our position?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Themes and objectives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906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5049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strategic theme do you own, and how will it be judged?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4098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3241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objectives depend on another team's data?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2289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31432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What would make this year a success for your area?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Decisions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906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5049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decisions take too long or rely on instinct?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4098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3241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Where do teams argue about whose number is right?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2289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31432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What decision would you make differently with better data?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Measures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906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5049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measures do you watch every week, and do you trust them?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4098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3241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early signal would tell you a result is at risk?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2289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31432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measure do you wish you had?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Pain points and opportunities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906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5049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Where do you wait for data, and for how long?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4098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3241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Which reports or spreadsheets does your team maintain by hand?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2289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31432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Where could data help you grow, save or reduce risk?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Working with the data team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906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5049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How would you rate the data and analytics support you get today?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4098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3241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What should we start, stop and continue?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2289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31432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Who in your team should we work with?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Interview capture sheet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7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5054"/>
                <a:gridCol w="3325090"/>
                <a:gridCol w="2660072"/>
                <a:gridCol w="299258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Level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What we heard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Evidence or example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Implication for the data strategy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Strategy and themes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Objectives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Decisions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Measures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Pain points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Synthesis across interviews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8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7729"/>
                <a:gridCol w="1592825"/>
                <a:gridCol w="1946787"/>
                <a:gridCol w="1769806"/>
                <a:gridCol w="318565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How often heard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Who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Map 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Candidate data 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 of 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[Roles]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[ID]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 of 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[Roles]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[ID]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 of 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[Roles]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[ID]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 of 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[Roles]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[ID]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 of 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[Roles]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[ID]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 of 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[Roles]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[ID]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Themes heard in three or more interviews become candidate data objectives for workshop 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Stakeholder Interview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