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DATA STRATEGY TOOLKIT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Strategy Communication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Tell the strategy so that each audience can repeat it, and act on it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97" b="0" i="0">
                <a:solidFill>
                  <a:srgbClr val="051C2C"/>
                </a:solidFill>
                <a:latin typeface="Georgia"/>
              </a:rPr>
              <a:t>Plan who hears what, when and from whom, and tell each audience what changes for them in the next quarter, not just the vision.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Communication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narrative arc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Five beats, in this order, for every audience.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What is changing in our market, and why data matters now.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0700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30830" y="2476500"/>
            <a:ext cx="208788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8323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8323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8323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Ambition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8323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The outcome we are committing to, in one sentence.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492823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5206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20446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0446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446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Choices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446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Where we will focus, and what we will not do.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7149464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273289" y="2476500"/>
            <a:ext cx="208788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425689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25689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5689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Plan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25689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The roadmap, the owners and how we will measure progress.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937069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49452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64692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4692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4692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Ask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4692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The decisions, funding and support we need from you.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Tell the business story first; data is how it gets delivered.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Communication Guide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Audience message map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7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9796"/>
                <a:gridCol w="3347633"/>
                <a:gridCol w="3347633"/>
                <a:gridCol w="2417735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Audience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they need to hear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need from them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Rhythm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Board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Value, risk and the investment case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Approve the ambition and the funding envelope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Annual strategy, quarterly scorecard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Executive team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outcomes, choices and trade-offs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Sponsor objectives and own business KPIs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Monthly steering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leaders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What changes for their area and what they get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Name owners, release people, adopt the products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Quarterly business reviews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and IT teams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Priorities, standards and how work will flow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Deliver the roadmap and the platform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Sprint and programme rhythms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All employees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Why data matters and how to use it well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Build literacy and use trusted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Town halls, intranet, learning paths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Every message ends with what we need from that audience.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Communication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Principles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257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1447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One page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1790700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If it does not fit on a page, the choices are not made yet.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257300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18000" y="1257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89450" y="1447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37" b="1" i="0">
                <a:solidFill>
                  <a:srgbClr val="051C2C"/>
                </a:solidFill>
                <a:latin typeface="Arial"/>
              </a:rPr>
              <a:t>Start from the business 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9450" y="1790700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Open with the vision and themes; data is how we deliver them.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257300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26400" y="1257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7850" y="1447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Show the map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7850" y="1790700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The strategy map explains cause and effect faster than any paragraph.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3800475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9600" y="380047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1050" y="399097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Repeat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50" y="4333875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The same three messages, every time, in every channel.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18000" y="3800475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8000" y="380047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89450" y="399097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Report the scorecard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89450" y="4333875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Progress is measures moving, not projects delivered.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26400" y="3800475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26400" y="380047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97850" y="399097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Two-way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7850" y="4333875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Every update ends with a question or an ask.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Communication Guide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Channels and cadence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2641600"/>
                <a:gridCol w="2641600"/>
                <a:gridCol w="26416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Audience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Frequency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Board paper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Board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Annual and as needed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Executive sponsor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scorecard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Executive council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Monthly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CDO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review slot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Theme owners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Quarterly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Domain owners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Town hall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All employees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Twice a year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Executive sponsor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Intranet hub and newsletter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All employees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Monthly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Communications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Champions network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champions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Fortnightly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Literacy 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Communication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Handling common objections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9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1296"/>
                <a:gridCol w="7461503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 hear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 answer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We have tried this before.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This time it is derived from the business strategy, owned by theme owners and measured on a scorecard reviewed quarterly.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Our data is too poor to start.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We start with the critical data behind a few objectives and fix it as we go.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This is an IT project.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Every data objective serves a business objective with a business owner.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It costs too much.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Funding is released through stage gates on measured value.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Why not just buy a tool?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Tools come last; they serve the choices, not the other way round.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Communication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Communication plan template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3581400" cy="2409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3716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KEY MESSAGES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1971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[Three messages everyone should repeat]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05300" y="1257300"/>
            <a:ext cx="3581400" cy="2409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438650" y="13716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AUDIENCES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1971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[Who, and what each needs]</a:t>
            </a:r>
          </a:p>
        </p:txBody>
      </p:sp>
      <p:sp>
        <p:nvSpPr>
          <p:cNvPr id="9" name="Rectangle 8"/>
          <p:cNvSpPr/>
          <p:nvPr/>
        </p:nvSpPr>
        <p:spPr>
          <a:xfrm>
            <a:off x="8001000" y="1257300"/>
            <a:ext cx="3581400" cy="2409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4350" y="13716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CHANNELS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1971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[Where and how often]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781425"/>
            <a:ext cx="3581400" cy="2409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389572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SPOKESPEOPLE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950" y="4143375"/>
            <a:ext cx="3314700" cy="1971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[Who carries the message]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05300" y="3781425"/>
            <a:ext cx="3581400" cy="2409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38650" y="389572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PROOF POINTS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8650" y="4143375"/>
            <a:ext cx="3314700" cy="1971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[Early wins and moved measures]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01000" y="3781425"/>
            <a:ext cx="3581400" cy="2409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4350" y="389572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FEEDBACK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4350" y="4143375"/>
            <a:ext cx="3314700" cy="1971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[How we listen and respond]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Communication Guide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